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24638"/>
            <a:chOff x="173" y="66"/>
            <a:chExt cx="5320" cy="4173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8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700361" y="908274"/>
            <a:ext cx="37433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soluble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CD105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S01-024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S01-025)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hteck 4"/>
          <p:cNvSpPr>
            <a:spLocks noChangeArrowheads="1"/>
          </p:cNvSpPr>
          <p:nvPr/>
        </p:nvSpPr>
        <p:spPr bwMode="auto">
          <a:xfrm>
            <a:off x="2257141" y="5395748"/>
            <a:ext cx="46410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defTabSz="914400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1: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SDS-PAGE analysis of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recombinant human soluble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CD105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produced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insect cells.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Sample was loaded under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reducing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conditions in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10%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SDS-polyacrylamide gel and stained with </a:t>
            </a: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Coomassie blue. 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4" y="1633539"/>
            <a:ext cx="1445109" cy="357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38</cp:revision>
  <dcterms:created xsi:type="dcterms:W3CDTF">2011-09-08T13:23:55Z</dcterms:created>
  <dcterms:modified xsi:type="dcterms:W3CDTF">2015-03-23T13:07:32Z</dcterms:modified>
</cp:coreProperties>
</file>